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DM Sans" panose="020B0604020202020204" charset="0"/>
      <p:regular r:id="rId28"/>
      <p:bold r:id="rId29"/>
      <p:italic r:id="rId30"/>
      <p:boldItalic r:id="rId31"/>
    </p:embeddedFont>
    <p:embeddedFont>
      <p:font typeface="Helvetica Neue" panose="020B0604020202020204" charset="0"/>
      <p:regular r:id="rId32"/>
      <p:bold r:id="rId33"/>
      <p:italic r:id="rId34"/>
      <p:boldItalic r:id="rId35"/>
    </p:embeddedFont>
    <p:embeddedFont>
      <p:font typeface="Helvetica Neue Light" panose="020B0604020202020204" charset="0"/>
      <p:regular r:id="rId36"/>
      <p:bold r:id="rId37"/>
      <p:italic r:id="rId38"/>
      <p:boldItalic r:id="rId39"/>
    </p:embeddedFont>
    <p:embeddedFont>
      <p:font typeface="JetBrains Mono" panose="020B0604020202020204" charset="0"/>
      <p:regular r:id="rId40"/>
      <p:bold r:id="rId41"/>
      <p:italic r:id="rId42"/>
      <p:boldItalic r:id="rId43"/>
    </p:embeddedFont>
    <p:embeddedFont>
      <p:font typeface="Roboto Mon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04" y="38"/>
      </p:cViewPr>
      <p:guideLst>
        <p:guide orient="horz" pos="295"/>
        <p:guide pos="5460"/>
        <p:guide pos="300"/>
        <p:guide orient="horz"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1d69eff36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1f1d69eff36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1d69eff36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f1d69eff36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Profe: la actividad dura 15 minutos + 5/10 de puesta en común o explicación de la misma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1d69eff36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f1d69eff36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1d69eff36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f1d69eff36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00388ddd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00388ddd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00388ddd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00388ddd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Profe: la actividad dura 20 minutos + 5/10 de puesta en común o explicación de la misma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00388ddd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f00388ddd3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00388ddd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00388ddd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00388ddd3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f00388ddd3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Profe: la actividad dura20 minutos + 5/10 de puesta en común o explicación de la misma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00388ddd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f00388ddd3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00388ddd3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f00388ddd3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1d69eff36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f1d69eff36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1d69eff36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1f1d69eff36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1d69eff36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1f1d69eff36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1d69eff36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1f1d69eff36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1d69eff3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1f1d69eff3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1d69eff36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1f1d69eff36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1d69eff36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1f1d69eff36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00388ddd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f00388ddd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00388ddd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00388ddd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1d69eff36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f1d69eff36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1d69eff36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1f1d69eff36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Profe: la actividad dura 15/20 minutos + 5/10 de puesta en común o explicación de la misma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1d69eff36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1f1d69eff36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1d69eff36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f1d69eff36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1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 1">
  <p:cSld name="SECTION_HEADER_1_1_1_1_1_1_1_1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 3">
  <p:cSld name="SECTION_HEADER_1_1_1_1_1_1_1_1_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 1">
  <p:cSld name="SECTION_HEADER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 2">
  <p:cSld name="SECTION_HEADER_1_1_1_1_1_1_1_1_4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9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3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2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6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78" name="Google Shape;78;p31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3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 1">
  <p:cSld name="SECTION_HEADER_1_1_1_1_1_1_1_1_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5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 3">
  <p:cSld name="SECTION_HEADER_1_1_1_1_1_1_1_1_5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 1">
  <p:cSld name="SECTION_HEADER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 2">
  <p:cSld name="SECTION_HEADER_1_1_1_1_1_1_1_1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 1">
  <p:cSld name="SECTION_HEADER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drive.google.com/file/d/1RgcGHr46e5LDGzEwBRYmH8ay1ujLPMdv/view?usp=sharing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CoderContenidos/Python-V4/blob/main/Clase%206/Ejemplo_En_Vivo_Clase_6.ipynb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rContenidos/Python-V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0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Listas, Tuplas, Conjuntos y Diccionarios en Python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40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18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2 - Clase práctica en vivo</a:t>
            </a:r>
            <a:endParaRPr sz="18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4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90" name="Google Shape;190;p4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4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4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tuplas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 partir de una variable, imprimir por pantalla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50"/>
          <p:cNvPicPr preferRelativeResize="0"/>
          <p:nvPr/>
        </p:nvPicPr>
        <p:blipFill rotWithShape="1">
          <a:blip r:embed="rId3">
            <a:alphaModFix/>
          </a:blip>
          <a:srcRect l="63624"/>
          <a:stretch/>
        </p:blipFill>
        <p:spPr>
          <a:xfrm>
            <a:off x="5846625" y="50"/>
            <a:ext cx="3297374" cy="509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5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01" name="Google Shape;201;p5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2" name="Google Shape;202;p5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5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tuplas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4" name="Google Shape;204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0"/>
          <p:cNvSpPr txBox="1"/>
          <p:nvPr/>
        </p:nvSpPr>
        <p:spPr>
          <a:xfrm>
            <a:off x="549525" y="1796538"/>
            <a:ext cx="4987200" cy="3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partir de una variable llamada </a:t>
            </a:r>
            <a:r>
              <a:rPr lang="es" sz="1350" b="1" i="0" u="none" strike="noStrike" cap="none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tupla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imprimir por pantalla de forma ordenada, lo siguiente: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último ítem de tupla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número de ítems de tupla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posición donde se encuentra el ítem </a:t>
            </a:r>
            <a:r>
              <a:rPr lang="es" sz="1350" b="1" i="0" u="none" strike="noStrike" cap="none" dirty="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87 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tupla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●"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lista con los últimos tres ítems de tupla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ítem que haya en la posición </a:t>
            </a:r>
            <a:r>
              <a:rPr lang="es" sz="1350" b="1" i="0" u="none" strike="noStrike" cap="none" dirty="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tupla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número de veces que el ítem </a:t>
            </a:r>
            <a:r>
              <a:rPr lang="es" sz="1350" b="1" i="0" u="none" strike="noStrike" cap="none" dirty="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7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aparece en tupla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Copia esta tupla para iniciar el ejercicio: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i="0" u="none" strike="noStrike" cap="none" dirty="0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tupla = (8, 15, 4, 39, 5, 89, 87,</a:t>
            </a:r>
            <a:r>
              <a:rPr lang="es" sz="1350" dirty="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350" i="0" u="none" strike="noStrike" cap="none" dirty="0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19,</a:t>
            </a:r>
            <a:r>
              <a:rPr lang="es" sz="1350" dirty="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350" i="0" u="none" strike="noStrike" cap="none" dirty="0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7,</a:t>
            </a:r>
            <a:r>
              <a:rPr lang="es" sz="1350" dirty="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350" i="0" u="none" strike="noStrike" cap="none" dirty="0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-755,</a:t>
            </a:r>
            <a:r>
              <a:rPr lang="es" sz="1350" dirty="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350" i="0" u="none" strike="noStrike" cap="none" dirty="0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88,</a:t>
            </a:r>
            <a:r>
              <a:rPr lang="es" sz="1350" dirty="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350" i="0" u="none" strike="noStrike" cap="none" dirty="0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123,</a:t>
            </a:r>
            <a:r>
              <a:rPr lang="es" sz="1350" dirty="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350" i="0" u="none" strike="noStrike" cap="none" dirty="0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2,</a:t>
            </a:r>
            <a:r>
              <a:rPr lang="es" sz="1350" dirty="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350" i="0" u="none" strike="noStrike" cap="none" dirty="0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11,</a:t>
            </a:r>
            <a:r>
              <a:rPr lang="es" sz="1350" dirty="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350" i="0" u="none" strike="noStrike" cap="none" dirty="0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15,</a:t>
            </a:r>
            <a:r>
              <a:rPr lang="es" sz="1350" dirty="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350" i="0" u="none" strike="noStrike" cap="none" dirty="0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9,</a:t>
            </a:r>
            <a:r>
              <a:rPr lang="es" sz="1350" dirty="0"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350" i="0" u="none" strike="noStrike" cap="none" dirty="0">
                <a:solidFill>
                  <a:srgbClr val="000000"/>
                </a:solidFill>
                <a:highlight>
                  <a:schemeClr val="accent4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355)</a:t>
            </a:r>
            <a:endParaRPr sz="1350" i="0" u="none" strike="noStrike" cap="none" dirty="0">
              <a:solidFill>
                <a:srgbClr val="000000"/>
              </a:solidFill>
              <a:highlight>
                <a:schemeClr val="accent4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" name="Google Shape;206;p5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1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" sz="5000" b="0" i="0" u="none" strike="noStrike" cap="non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sz="5000" b="0" i="0" u="none" strike="noStrike" cap="non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51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¡4 minutos y volvemos!</a:t>
            </a:r>
            <a:endParaRPr sz="20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</a:t>
            </a: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conjunto</a:t>
            </a:r>
            <a:endParaRPr sz="4000" b="1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53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23" name="Google Shape;223;p5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4" name="Google Shape;224;p53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53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Sets</a:t>
            </a:r>
            <a:endParaRPr sz="400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53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sz="2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53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conjunto en Python de Colores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54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33" name="Google Shape;233;p5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oogle Shape;234;p54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54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Sets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6" name="Google Shape;2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4"/>
          <p:cNvSpPr txBox="1"/>
          <p:nvPr/>
        </p:nvSpPr>
        <p:spPr>
          <a:xfrm>
            <a:off x="570950" y="1865950"/>
            <a:ext cx="59373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notebook</a:t>
            </a:r>
            <a:r>
              <a:rPr lang="es" sz="135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la sesión, específicamente sobre la temática de Sets.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 un conjunto en Python que posea los siguientes elementos: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Colores: Rojo, Blanco, Azul.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Posteriormente, agrega nuestro set de colores, los valores de: Violeta y Dorado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Elimina a los colores: Celeste, Blanco y Dorado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Pregunta: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¿Qué pasa si queremos eliminar el color Celeste utilizando el método discard?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5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</a:t>
            </a: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sz="4000" b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5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49" name="Google Shape;249;p5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0" name="Google Shape;250;p5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5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sz="400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5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</a:t>
            </a:r>
            <a:endParaRPr sz="2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56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Copa Mundial FIFA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5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59" name="Google Shape;259;p5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0" name="Google Shape;260;p5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57"/>
          <p:cNvSpPr txBox="1"/>
          <p:nvPr/>
        </p:nvSpPr>
        <p:spPr>
          <a:xfrm>
            <a:off x="501450" y="1078575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2" name="Google Shape;2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7"/>
          <p:cNvSpPr txBox="1"/>
          <p:nvPr/>
        </p:nvSpPr>
        <p:spPr>
          <a:xfrm>
            <a:off x="637975" y="1940075"/>
            <a:ext cx="6755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lang="es" sz="1350" u="sng" dirty="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notebook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 de la sesión, específicamente sobre la temática de Diccionarios.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Deberás crear un diccionario que almacene a los ganadores de la Copa Mundial de la FIFA desde el año 1990 al 2018. Y mostrarlo por pantalla.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5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58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70" name="Google Shape;270;p5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1" name="Google Shape;271;p5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p58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Dicts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3" name="Google Shape;27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8"/>
          <p:cNvSpPr txBox="1"/>
          <p:nvPr/>
        </p:nvSpPr>
        <p:spPr>
          <a:xfrm>
            <a:off x="638000" y="2120538"/>
            <a:ext cx="49872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Datos para la resolución: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1990: 'Alemania',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1994: 'Brasil',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1998: 'Francia',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2002: 'Brasil',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2006: 'Italia',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2010: 'España',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2014: 'Alemania'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2018: 'Francia'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5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1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1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 i="0" u="none" strike="noStrike" cap="non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41"/>
          <p:cNvSpPr txBox="1"/>
          <p:nvPr/>
        </p:nvSpPr>
        <p:spPr>
          <a:xfrm>
            <a:off x="3655975" y="2541075"/>
            <a:ext cx="2623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41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lang="es" sz="4000" b="1" i="0" u="none" strike="noStrike" cap="non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000" b="1" i="0" u="none" strike="noStrike" cap="non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60"/>
          <p:cNvSpPr txBox="1"/>
          <p:nvPr/>
        </p:nvSpPr>
        <p:spPr>
          <a:xfrm>
            <a:off x="1136898" y="2471025"/>
            <a:ext cx="32304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sz="135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Tuplas</a:t>
            </a:r>
            <a:endParaRPr sz="135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Anidación</a:t>
            </a:r>
            <a:endParaRPr sz="135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Transformación de colecciones </a:t>
            </a:r>
            <a:endParaRPr sz="135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60"/>
          <p:cNvSpPr txBox="1"/>
          <p:nvPr/>
        </p:nvSpPr>
        <p:spPr>
          <a:xfrm>
            <a:off x="4822823" y="2529350"/>
            <a:ext cx="32304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Conjuntos (set)</a:t>
            </a:r>
            <a:endParaRPr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conjuntos</a:t>
            </a:r>
            <a:endParaRPr sz="135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Diccionarios</a:t>
            </a:r>
            <a:endParaRPr sz="135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Funciones de diccionarios</a:t>
            </a:r>
            <a:endParaRPr sz="135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1"/>
          <p:cNvSpPr txBox="1"/>
          <p:nvPr/>
        </p:nvSpPr>
        <p:spPr>
          <a:xfrm>
            <a:off x="1461300" y="1365050"/>
            <a:ext cx="6221400" cy="28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lang="es" sz="4000" b="1" i="0" u="none" strike="noStrike" cap="non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 i="0" u="none" strike="noStrike" cap="non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sz="40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✨ Te da puntaje para el TOP 10</a:t>
            </a:r>
            <a:endParaRPr sz="2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3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3" name="Google Shape;303;p63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3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2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sz="3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6" name="Google Shape;11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2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qué es una Lista</a:t>
            </a:r>
            <a:endParaRPr sz="135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" name="Google Shape;1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2"/>
          <p:cNvSpPr txBox="1"/>
          <p:nvPr/>
        </p:nvSpPr>
        <p:spPr>
          <a:xfrm>
            <a:off x="2690561" y="20547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Analizar </a:t>
            </a: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similitud y diferencias de listas con string</a:t>
            </a:r>
            <a:endParaRPr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0" name="Google Shape;12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2776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2"/>
          <p:cNvSpPr txBox="1"/>
          <p:nvPr/>
        </p:nvSpPr>
        <p:spPr>
          <a:xfrm>
            <a:off x="2690561" y="2727050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cómo asignar por slicing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2" name="Google Shape;12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35311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2"/>
          <p:cNvSpPr txBox="1"/>
          <p:nvPr/>
        </p:nvSpPr>
        <p:spPr>
          <a:xfrm>
            <a:off x="2690550" y="34755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Iniciar </a:t>
            </a: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primeros pasos con funciones de listas</a:t>
            </a:r>
            <a:endParaRPr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4" name="Google Shape;124;p42"/>
          <p:cNvCxnSpPr>
            <a:stCxn id="116" idx="2"/>
            <a:endCxn id="118" idx="0"/>
          </p:cNvCxnSpPr>
          <p:nvPr/>
        </p:nvCxnSpPr>
        <p:spPr>
          <a:xfrm rot="-5400000" flipH="1">
            <a:off x="2052975" y="1960238"/>
            <a:ext cx="4365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42"/>
          <p:cNvCxnSpPr>
            <a:stCxn id="118" idx="2"/>
            <a:endCxn id="120" idx="0"/>
          </p:cNvCxnSpPr>
          <p:nvPr/>
        </p:nvCxnSpPr>
        <p:spPr>
          <a:xfrm rot="-5400000" flipH="1">
            <a:off x="2070675" y="2575638"/>
            <a:ext cx="400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42"/>
          <p:cNvCxnSpPr>
            <a:stCxn id="120" idx="2"/>
            <a:endCxn id="122" idx="0"/>
          </p:cNvCxnSpPr>
          <p:nvPr/>
        </p:nvCxnSpPr>
        <p:spPr>
          <a:xfrm rot="-5400000" flipH="1">
            <a:off x="1991925" y="3251988"/>
            <a:ext cx="5580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42"/>
          <p:cNvCxnSpPr/>
          <p:nvPr/>
        </p:nvCxnSpPr>
        <p:spPr>
          <a:xfrm rot="-5400000" flipH="1">
            <a:off x="1991925" y="4013988"/>
            <a:ext cx="5580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8" name="Google Shape;12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42931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2"/>
          <p:cNvSpPr txBox="1"/>
          <p:nvPr/>
        </p:nvSpPr>
        <p:spPr>
          <a:xfrm>
            <a:off x="2728525" y="40977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 trabajar con  Tuplas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3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sz="3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3"/>
          <p:cNvSpPr txBox="1"/>
          <p:nvPr/>
        </p:nvSpPr>
        <p:spPr>
          <a:xfrm>
            <a:off x="2690561" y="14516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Conjunto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7" name="Google Shape;13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3"/>
          <p:cNvSpPr txBox="1"/>
          <p:nvPr/>
        </p:nvSpPr>
        <p:spPr>
          <a:xfrm>
            <a:off x="2690561" y="20547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similitudes y diferencias entre list y set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9" name="Google Shape;13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3"/>
          <p:cNvSpPr txBox="1"/>
          <p:nvPr/>
        </p:nvSpPr>
        <p:spPr>
          <a:xfrm>
            <a:off x="2690561" y="291221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Agregar y borrar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valores al set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1" name="Google Shape;14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3"/>
          <p:cNvSpPr txBox="1"/>
          <p:nvPr/>
        </p:nvSpPr>
        <p:spPr>
          <a:xfrm>
            <a:off x="2690550" y="3575413"/>
            <a:ext cx="4281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Diccionario, agregar y borrar valores al dict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3" name="Google Shape;143;p43"/>
          <p:cNvCxnSpPr>
            <a:stCxn id="135" idx="2"/>
            <a:endCxn id="137" idx="0"/>
          </p:cNvCxnSpPr>
          <p:nvPr/>
        </p:nvCxnSpPr>
        <p:spPr>
          <a:xfrm rot="-5400000" flipH="1">
            <a:off x="2052975" y="1960238"/>
            <a:ext cx="4365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43"/>
          <p:cNvCxnSpPr>
            <a:stCxn id="137" idx="2"/>
            <a:endCxn id="139" idx="0"/>
          </p:cNvCxnSpPr>
          <p:nvPr/>
        </p:nvCxnSpPr>
        <p:spPr>
          <a:xfrm rot="-5400000" flipH="1">
            <a:off x="1953825" y="2692488"/>
            <a:ext cx="6342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43"/>
          <p:cNvCxnSpPr>
            <a:stCxn id="139" idx="2"/>
            <a:endCxn id="141" idx="0"/>
          </p:cNvCxnSpPr>
          <p:nvPr/>
        </p:nvCxnSpPr>
        <p:spPr>
          <a:xfrm rot="-5400000" flipH="1">
            <a:off x="2032575" y="3444963"/>
            <a:ext cx="4767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sz="3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4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4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44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5"/>
          <p:cNvSpPr txBox="1"/>
          <p:nvPr/>
        </p:nvSpPr>
        <p:spPr>
          <a:xfrm>
            <a:off x="1404863" y="19413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Listas</a:t>
            </a:r>
            <a:endParaRPr sz="4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000" b="1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&lt;list&gt;</a:t>
            </a:r>
            <a:endParaRPr sz="3000" b="1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65" name="Google Shape;165;p4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" name="Google Shape;166;p4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4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Listas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4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15/20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4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74" name="Google Shape;174;p4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4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47"/>
          <p:cNvSpPr txBox="1"/>
          <p:nvPr/>
        </p:nvSpPr>
        <p:spPr>
          <a:xfrm>
            <a:off x="476250" y="899375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Listas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7" name="Google Shape;177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7"/>
          <p:cNvSpPr txBox="1"/>
          <p:nvPr/>
        </p:nvSpPr>
        <p:spPr>
          <a:xfrm>
            <a:off x="549563" y="1583075"/>
            <a:ext cx="84126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</a:t>
            </a:r>
            <a:r>
              <a:rPr lang="es" sz="1350" b="1" dirty="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 b="1" i="0" u="none" strike="noStrike" cap="none" dirty="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esta actividad, podrás poner en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práctica</a:t>
            </a: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lo </a:t>
            </a: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aprendido. Usaremos Visual Studio Code.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" sz="1150" dirty="0">
                <a:latin typeface="DM Sans"/>
                <a:ea typeface="DM Sans"/>
                <a:cs typeface="DM Sans"/>
                <a:sym typeface="DM Sans"/>
              </a:rPr>
              <a:t>Crea 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dos listas </a:t>
            </a:r>
            <a:r>
              <a:rPr lang="es" sz="1150" b="1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lista_1</a:t>
            </a:r>
            <a:r>
              <a:rPr lang="es" sz="1150" b="1" dirty="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lang="es" sz="1150" b="1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lista_2</a:t>
            </a:r>
            <a:r>
              <a:rPr lang="es" sz="1150" dirty="0">
                <a:latin typeface="DM Sans"/>
                <a:ea typeface="DM Sans"/>
                <a:cs typeface="DM Sans"/>
                <a:sym typeface="DM Sans"/>
              </a:rPr>
              <a:t>, con cualquier elemento que quieras. Realiza los siguientes puntos usando las funciones integradas ya vistas y el método slice [ : ] Imprime la lista correspondiente luego de cada punto.</a:t>
            </a:r>
            <a:endParaRPr sz="11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Añade a la </a:t>
            </a:r>
            <a:r>
              <a:rPr lang="es" sz="1150" b="1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lista_1</a:t>
            </a:r>
            <a:r>
              <a:rPr lang="es" sz="11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&lt;</a:t>
            </a:r>
            <a:r>
              <a:rPr lang="es" sz="1150" dirty="0"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nt</a:t>
            </a:r>
            <a:r>
              <a:rPr lang="es" sz="1150" dirty="0">
                <a:latin typeface="DM Sans"/>
                <a:ea typeface="DM Sans"/>
                <a:cs typeface="DM Sans"/>
                <a:sym typeface="DM Sans"/>
              </a:rPr>
              <a:t>&gt;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150" b="1" i="0" u="none" strike="noStrike" cap="none" dirty="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456789</a:t>
            </a:r>
            <a:r>
              <a:rPr lang="es" sz="1150" b="1" i="0" u="none" strike="noStrike" cap="none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luego el &lt;str&gt;</a:t>
            </a:r>
            <a:r>
              <a:rPr lang="es" sz="1150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150" b="1" dirty="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"Hola Mundo"</a:t>
            </a:r>
            <a:endParaRPr sz="11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Luego añade a la </a:t>
            </a:r>
            <a:r>
              <a:rPr lang="es" sz="1150" b="1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lista_2</a:t>
            </a:r>
            <a:r>
              <a:rPr lang="es" sz="1150" dirty="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150" dirty="0">
                <a:latin typeface="DM Sans"/>
                <a:ea typeface="DM Sans"/>
                <a:cs typeface="DM Sans"/>
                <a:sym typeface="DM Sans"/>
              </a:rPr>
              <a:t>&lt;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str&gt;</a:t>
            </a:r>
            <a:r>
              <a:rPr lang="es" sz="1150" b="1" dirty="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"Hola y adiós"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y luego el &lt;int&gt; </a:t>
            </a:r>
            <a:r>
              <a:rPr lang="es" sz="1150" b="1" dirty="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5555</a:t>
            </a:r>
            <a:endParaRPr sz="11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 una </a:t>
            </a:r>
            <a:r>
              <a:rPr lang="es" sz="1150" b="1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lista_3</a:t>
            </a:r>
            <a:r>
              <a:rPr lang="es" sz="1150" dirty="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todos los elementos de la </a:t>
            </a:r>
            <a:r>
              <a:rPr lang="es" sz="1150" b="1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lista_1</a:t>
            </a:r>
            <a:r>
              <a:rPr lang="es" sz="11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 considerar el último elemento [:]</a:t>
            </a:r>
            <a:endParaRPr sz="11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 una </a:t>
            </a:r>
            <a:r>
              <a:rPr lang="es" sz="1150" b="1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lista_4</a:t>
            </a:r>
            <a:r>
              <a:rPr lang="es" sz="1150" dirty="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todos los elementos de la </a:t>
            </a:r>
            <a:r>
              <a:rPr lang="es" sz="1150" b="1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lista_2</a:t>
            </a:r>
            <a:r>
              <a:rPr lang="es" sz="1150" dirty="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menos el primero y el último elemento [:]</a:t>
            </a:r>
            <a:endParaRPr sz="11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50"/>
              <a:buFont typeface="DM Sans"/>
              <a:buChar char="✔"/>
            </a:pP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Finalmente, genera una </a:t>
            </a:r>
            <a:r>
              <a:rPr lang="es" sz="1150" b="1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lista_5</a:t>
            </a:r>
            <a:r>
              <a:rPr lang="es" sz="1150" dirty="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 los elementos de la </a:t>
            </a:r>
            <a:r>
              <a:rPr lang="es" sz="1150" b="1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lista_4</a:t>
            </a:r>
            <a:r>
              <a:rPr lang="es" sz="1150" dirty="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s" sz="11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 de la </a:t>
            </a:r>
            <a:r>
              <a:rPr lang="es" sz="1150" b="1" dirty="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lista_3</a:t>
            </a:r>
            <a:r>
              <a:rPr lang="es" sz="1150" dirty="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11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4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 txBox="1"/>
          <p:nvPr/>
        </p:nvSpPr>
        <p:spPr>
          <a:xfrm>
            <a:off x="1404863" y="19413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Tuplas</a:t>
            </a:r>
            <a:endParaRPr sz="4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000" b="1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&lt;tuple&gt;</a:t>
            </a:r>
            <a:endParaRPr sz="3000" b="1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773</Words>
  <Application>Microsoft Office PowerPoint</Application>
  <PresentationFormat>Presentación en pantalla (16:9)</PresentationFormat>
  <Paragraphs>122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Helvetica Neue Light</vt:lpstr>
      <vt:lpstr>Arial</vt:lpstr>
      <vt:lpstr>Helvetica Neue</vt:lpstr>
      <vt:lpstr>DM Sans</vt:lpstr>
      <vt:lpstr>JetBrains Mono</vt:lpstr>
      <vt:lpstr>Roboto Mono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Emanuel Tevez</cp:lastModifiedBy>
  <cp:revision>5</cp:revision>
  <dcterms:modified xsi:type="dcterms:W3CDTF">2024-10-15T02:32:44Z</dcterms:modified>
</cp:coreProperties>
</file>